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152063" cy="19051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13"/>
  </p:normalViewPr>
  <p:slideViewPr>
    <p:cSldViewPr snapToGrid="0" snapToObjects="1">
      <p:cViewPr varScale="1">
        <p:scale>
          <a:sx n="25" d="100"/>
          <a:sy n="25" d="100"/>
        </p:scale>
        <p:origin x="244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405" y="3117935"/>
            <a:ext cx="8629254" cy="6632775"/>
          </a:xfrm>
        </p:spPr>
        <p:txBody>
          <a:bodyPr anchor="b"/>
          <a:lstStyle>
            <a:lvl1pPr algn="ctr">
              <a:defRPr sz="66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008" y="10006495"/>
            <a:ext cx="7614047" cy="4599722"/>
          </a:xfrm>
        </p:spPr>
        <p:txBody>
          <a:bodyPr/>
          <a:lstStyle>
            <a:lvl1pPr marL="0" indent="0" algn="ctr">
              <a:buNone/>
              <a:defRPr sz="2664"/>
            </a:lvl1pPr>
            <a:lvl2pPr marL="507583" indent="0" algn="ctr">
              <a:buNone/>
              <a:defRPr sz="2220"/>
            </a:lvl2pPr>
            <a:lvl3pPr marL="1015167" indent="0" algn="ctr">
              <a:buNone/>
              <a:defRPr sz="1998"/>
            </a:lvl3pPr>
            <a:lvl4pPr marL="1522750" indent="0" algn="ctr">
              <a:buNone/>
              <a:defRPr sz="1776"/>
            </a:lvl4pPr>
            <a:lvl5pPr marL="2030334" indent="0" algn="ctr">
              <a:buNone/>
              <a:defRPr sz="1776"/>
            </a:lvl5pPr>
            <a:lvl6pPr marL="2537917" indent="0" algn="ctr">
              <a:buNone/>
              <a:defRPr sz="1776"/>
            </a:lvl6pPr>
            <a:lvl7pPr marL="3045501" indent="0" algn="ctr">
              <a:buNone/>
              <a:defRPr sz="1776"/>
            </a:lvl7pPr>
            <a:lvl8pPr marL="3553084" indent="0" algn="ctr">
              <a:buNone/>
              <a:defRPr sz="1776"/>
            </a:lvl8pPr>
            <a:lvl9pPr marL="4060668" indent="0" algn="ctr">
              <a:buNone/>
              <a:defRPr sz="17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B796-B7A0-C94D-9E37-B130089B9832}" type="datetimeFigureOut">
              <a:rPr lang="en-BR" smtClean="0"/>
              <a:t>04/14/2020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854-C7DA-B245-A667-F62598CC705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8356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B796-B7A0-C94D-9E37-B130089B9832}" type="datetimeFigureOut">
              <a:rPr lang="en-BR" smtClean="0"/>
              <a:t>04/14/2020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854-C7DA-B245-A667-F62598CC705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43505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5070" y="1014321"/>
            <a:ext cx="2189039" cy="161453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7955" y="1014321"/>
            <a:ext cx="6440215" cy="161453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B796-B7A0-C94D-9E37-B130089B9832}" type="datetimeFigureOut">
              <a:rPr lang="en-BR" smtClean="0"/>
              <a:t>04/14/2020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854-C7DA-B245-A667-F62598CC705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1984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B796-B7A0-C94D-9E37-B130089B9832}" type="datetimeFigureOut">
              <a:rPr lang="en-BR" smtClean="0"/>
              <a:t>04/14/2020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854-C7DA-B245-A667-F62598CC705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75766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68" y="4749672"/>
            <a:ext cx="8756154" cy="7924930"/>
          </a:xfrm>
        </p:spPr>
        <p:txBody>
          <a:bodyPr anchor="b"/>
          <a:lstStyle>
            <a:lvl1pPr>
              <a:defRPr sz="66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668" y="12749575"/>
            <a:ext cx="8756154" cy="4167533"/>
          </a:xfrm>
        </p:spPr>
        <p:txBody>
          <a:bodyPr/>
          <a:lstStyle>
            <a:lvl1pPr marL="0" indent="0">
              <a:buNone/>
              <a:defRPr sz="2664">
                <a:solidFill>
                  <a:schemeClr val="tx1"/>
                </a:solidFill>
              </a:defRPr>
            </a:lvl1pPr>
            <a:lvl2pPr marL="507583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2pPr>
            <a:lvl3pPr marL="1015167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3pPr>
            <a:lvl4pPr marL="1522750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4pPr>
            <a:lvl5pPr marL="2030334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5pPr>
            <a:lvl6pPr marL="253791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6pPr>
            <a:lvl7pPr marL="3045501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7pPr>
            <a:lvl8pPr marL="3553084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8pPr>
            <a:lvl9pPr marL="4060668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B796-B7A0-C94D-9E37-B130089B9832}" type="datetimeFigureOut">
              <a:rPr lang="en-BR" smtClean="0"/>
              <a:t>04/14/2020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854-C7DA-B245-A667-F62598CC705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62517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954" y="5071603"/>
            <a:ext cx="4314627" cy="12088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9482" y="5071603"/>
            <a:ext cx="4314627" cy="12088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B796-B7A0-C94D-9E37-B130089B9832}" type="datetimeFigureOut">
              <a:rPr lang="en-BR" smtClean="0"/>
              <a:t>04/14/2020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854-C7DA-B245-A667-F62598CC705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37850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77" y="1014325"/>
            <a:ext cx="8756154" cy="36824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78" y="4670287"/>
            <a:ext cx="4294798" cy="2288835"/>
          </a:xfrm>
        </p:spPr>
        <p:txBody>
          <a:bodyPr anchor="b"/>
          <a:lstStyle>
            <a:lvl1pPr marL="0" indent="0">
              <a:buNone/>
              <a:defRPr sz="2664" b="1"/>
            </a:lvl1pPr>
            <a:lvl2pPr marL="507583" indent="0">
              <a:buNone/>
              <a:defRPr sz="2220" b="1"/>
            </a:lvl2pPr>
            <a:lvl3pPr marL="1015167" indent="0">
              <a:buNone/>
              <a:defRPr sz="1998" b="1"/>
            </a:lvl3pPr>
            <a:lvl4pPr marL="1522750" indent="0">
              <a:buNone/>
              <a:defRPr sz="1776" b="1"/>
            </a:lvl4pPr>
            <a:lvl5pPr marL="2030334" indent="0">
              <a:buNone/>
              <a:defRPr sz="1776" b="1"/>
            </a:lvl5pPr>
            <a:lvl6pPr marL="2537917" indent="0">
              <a:buNone/>
              <a:defRPr sz="1776" b="1"/>
            </a:lvl6pPr>
            <a:lvl7pPr marL="3045501" indent="0">
              <a:buNone/>
              <a:defRPr sz="1776" b="1"/>
            </a:lvl7pPr>
            <a:lvl8pPr marL="3553084" indent="0">
              <a:buNone/>
              <a:defRPr sz="1776" b="1"/>
            </a:lvl8pPr>
            <a:lvl9pPr marL="4060668" indent="0">
              <a:buNone/>
              <a:defRPr sz="17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278" y="6959122"/>
            <a:ext cx="4294798" cy="10235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9482" y="4670287"/>
            <a:ext cx="4315949" cy="2288835"/>
          </a:xfrm>
        </p:spPr>
        <p:txBody>
          <a:bodyPr anchor="b"/>
          <a:lstStyle>
            <a:lvl1pPr marL="0" indent="0">
              <a:buNone/>
              <a:defRPr sz="2664" b="1"/>
            </a:lvl1pPr>
            <a:lvl2pPr marL="507583" indent="0">
              <a:buNone/>
              <a:defRPr sz="2220" b="1"/>
            </a:lvl2pPr>
            <a:lvl3pPr marL="1015167" indent="0">
              <a:buNone/>
              <a:defRPr sz="1998" b="1"/>
            </a:lvl3pPr>
            <a:lvl4pPr marL="1522750" indent="0">
              <a:buNone/>
              <a:defRPr sz="1776" b="1"/>
            </a:lvl4pPr>
            <a:lvl5pPr marL="2030334" indent="0">
              <a:buNone/>
              <a:defRPr sz="1776" b="1"/>
            </a:lvl5pPr>
            <a:lvl6pPr marL="2537917" indent="0">
              <a:buNone/>
              <a:defRPr sz="1776" b="1"/>
            </a:lvl6pPr>
            <a:lvl7pPr marL="3045501" indent="0">
              <a:buNone/>
              <a:defRPr sz="1776" b="1"/>
            </a:lvl7pPr>
            <a:lvl8pPr marL="3553084" indent="0">
              <a:buNone/>
              <a:defRPr sz="1776" b="1"/>
            </a:lvl8pPr>
            <a:lvl9pPr marL="4060668" indent="0">
              <a:buNone/>
              <a:defRPr sz="17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9482" y="6959122"/>
            <a:ext cx="4315949" cy="10235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B796-B7A0-C94D-9E37-B130089B9832}" type="datetimeFigureOut">
              <a:rPr lang="en-BR" smtClean="0"/>
              <a:t>04/14/2020</a:t>
            </a:fld>
            <a:endParaRPr lang="en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854-C7DA-B245-A667-F62598CC705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1551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B796-B7A0-C94D-9E37-B130089B9832}" type="datetimeFigureOut">
              <a:rPr lang="en-BR" smtClean="0"/>
              <a:t>04/14/2020</a:t>
            </a:fld>
            <a:endParaRPr lang="en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854-C7DA-B245-A667-F62598CC705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275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B796-B7A0-C94D-9E37-B130089B9832}" type="datetimeFigureOut">
              <a:rPr lang="en-BR" smtClean="0"/>
              <a:t>04/14/2020</a:t>
            </a:fld>
            <a:endParaRPr lang="en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854-C7DA-B245-A667-F62598CC705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7473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76" y="1270106"/>
            <a:ext cx="3274305" cy="4445371"/>
          </a:xfrm>
        </p:spPr>
        <p:txBody>
          <a:bodyPr anchor="b"/>
          <a:lstStyle>
            <a:lvl1pPr>
              <a:defRPr sz="35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949" y="2743080"/>
            <a:ext cx="5139482" cy="13538976"/>
          </a:xfrm>
        </p:spPr>
        <p:txBody>
          <a:bodyPr/>
          <a:lstStyle>
            <a:lvl1pPr>
              <a:defRPr sz="3553"/>
            </a:lvl1pPr>
            <a:lvl2pPr>
              <a:defRPr sz="3109"/>
            </a:lvl2pPr>
            <a:lvl3pPr>
              <a:defRPr sz="2664"/>
            </a:lvl3pPr>
            <a:lvl4pPr>
              <a:defRPr sz="2220"/>
            </a:lvl4pPr>
            <a:lvl5pPr>
              <a:defRPr sz="2220"/>
            </a:lvl5pPr>
            <a:lvl6pPr>
              <a:defRPr sz="2220"/>
            </a:lvl6pPr>
            <a:lvl7pPr>
              <a:defRPr sz="2220"/>
            </a:lvl7pPr>
            <a:lvl8pPr>
              <a:defRPr sz="2220"/>
            </a:lvl8pPr>
            <a:lvl9pPr>
              <a:defRPr sz="22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276" y="5715476"/>
            <a:ext cx="3274305" cy="10588627"/>
          </a:xfrm>
        </p:spPr>
        <p:txBody>
          <a:bodyPr/>
          <a:lstStyle>
            <a:lvl1pPr marL="0" indent="0">
              <a:buNone/>
              <a:defRPr sz="1776"/>
            </a:lvl1pPr>
            <a:lvl2pPr marL="507583" indent="0">
              <a:buNone/>
              <a:defRPr sz="1554"/>
            </a:lvl2pPr>
            <a:lvl3pPr marL="1015167" indent="0">
              <a:buNone/>
              <a:defRPr sz="1332"/>
            </a:lvl3pPr>
            <a:lvl4pPr marL="1522750" indent="0">
              <a:buNone/>
              <a:defRPr sz="1110"/>
            </a:lvl4pPr>
            <a:lvl5pPr marL="2030334" indent="0">
              <a:buNone/>
              <a:defRPr sz="1110"/>
            </a:lvl5pPr>
            <a:lvl6pPr marL="2537917" indent="0">
              <a:buNone/>
              <a:defRPr sz="1110"/>
            </a:lvl6pPr>
            <a:lvl7pPr marL="3045501" indent="0">
              <a:buNone/>
              <a:defRPr sz="1110"/>
            </a:lvl7pPr>
            <a:lvl8pPr marL="3553084" indent="0">
              <a:buNone/>
              <a:defRPr sz="1110"/>
            </a:lvl8pPr>
            <a:lvl9pPr marL="4060668" indent="0">
              <a:buNone/>
              <a:defRPr sz="11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B796-B7A0-C94D-9E37-B130089B9832}" type="datetimeFigureOut">
              <a:rPr lang="en-BR" smtClean="0"/>
              <a:t>04/14/2020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854-C7DA-B245-A667-F62598CC705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3502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76" y="1270106"/>
            <a:ext cx="3274305" cy="4445371"/>
          </a:xfrm>
        </p:spPr>
        <p:txBody>
          <a:bodyPr anchor="b"/>
          <a:lstStyle>
            <a:lvl1pPr>
              <a:defRPr sz="35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5949" y="2743080"/>
            <a:ext cx="5139482" cy="13538976"/>
          </a:xfrm>
        </p:spPr>
        <p:txBody>
          <a:bodyPr anchor="t"/>
          <a:lstStyle>
            <a:lvl1pPr marL="0" indent="0">
              <a:buNone/>
              <a:defRPr sz="3553"/>
            </a:lvl1pPr>
            <a:lvl2pPr marL="507583" indent="0">
              <a:buNone/>
              <a:defRPr sz="3109"/>
            </a:lvl2pPr>
            <a:lvl3pPr marL="1015167" indent="0">
              <a:buNone/>
              <a:defRPr sz="2664"/>
            </a:lvl3pPr>
            <a:lvl4pPr marL="1522750" indent="0">
              <a:buNone/>
              <a:defRPr sz="2220"/>
            </a:lvl4pPr>
            <a:lvl5pPr marL="2030334" indent="0">
              <a:buNone/>
              <a:defRPr sz="2220"/>
            </a:lvl5pPr>
            <a:lvl6pPr marL="2537917" indent="0">
              <a:buNone/>
              <a:defRPr sz="2220"/>
            </a:lvl6pPr>
            <a:lvl7pPr marL="3045501" indent="0">
              <a:buNone/>
              <a:defRPr sz="2220"/>
            </a:lvl7pPr>
            <a:lvl8pPr marL="3553084" indent="0">
              <a:buNone/>
              <a:defRPr sz="2220"/>
            </a:lvl8pPr>
            <a:lvl9pPr marL="4060668" indent="0">
              <a:buNone/>
              <a:defRPr sz="22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276" y="5715476"/>
            <a:ext cx="3274305" cy="10588627"/>
          </a:xfrm>
        </p:spPr>
        <p:txBody>
          <a:bodyPr/>
          <a:lstStyle>
            <a:lvl1pPr marL="0" indent="0">
              <a:buNone/>
              <a:defRPr sz="1776"/>
            </a:lvl1pPr>
            <a:lvl2pPr marL="507583" indent="0">
              <a:buNone/>
              <a:defRPr sz="1554"/>
            </a:lvl2pPr>
            <a:lvl3pPr marL="1015167" indent="0">
              <a:buNone/>
              <a:defRPr sz="1332"/>
            </a:lvl3pPr>
            <a:lvl4pPr marL="1522750" indent="0">
              <a:buNone/>
              <a:defRPr sz="1110"/>
            </a:lvl4pPr>
            <a:lvl5pPr marL="2030334" indent="0">
              <a:buNone/>
              <a:defRPr sz="1110"/>
            </a:lvl5pPr>
            <a:lvl6pPr marL="2537917" indent="0">
              <a:buNone/>
              <a:defRPr sz="1110"/>
            </a:lvl6pPr>
            <a:lvl7pPr marL="3045501" indent="0">
              <a:buNone/>
              <a:defRPr sz="1110"/>
            </a:lvl7pPr>
            <a:lvl8pPr marL="3553084" indent="0">
              <a:buNone/>
              <a:defRPr sz="1110"/>
            </a:lvl8pPr>
            <a:lvl9pPr marL="4060668" indent="0">
              <a:buNone/>
              <a:defRPr sz="11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B796-B7A0-C94D-9E37-B130089B9832}" type="datetimeFigureOut">
              <a:rPr lang="en-BR" smtClean="0"/>
              <a:t>04/14/2020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854-C7DA-B245-A667-F62598CC705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3157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7955" y="1014325"/>
            <a:ext cx="8756154" cy="368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955" y="5071603"/>
            <a:ext cx="8756154" cy="12088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7954" y="17658004"/>
            <a:ext cx="2284214" cy="1014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B796-B7A0-C94D-9E37-B130089B9832}" type="datetimeFigureOut">
              <a:rPr lang="en-BR" smtClean="0"/>
              <a:t>04/14/2020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2871" y="17658004"/>
            <a:ext cx="3426321" cy="1014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9895" y="17658004"/>
            <a:ext cx="2284214" cy="1014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6A854-C7DA-B245-A667-F62598CC705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35532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15167" rtl="0" eaLnBrk="1" latinLnBrk="0" hangingPunct="1">
        <a:lnSpc>
          <a:spcPct val="90000"/>
        </a:lnSpc>
        <a:spcBef>
          <a:spcPct val="0"/>
        </a:spcBef>
        <a:buNone/>
        <a:defRPr sz="48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792" indent="-253792" algn="l" defTabSz="1015167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3109" kern="1200">
          <a:solidFill>
            <a:schemeClr val="tx1"/>
          </a:solidFill>
          <a:latin typeface="+mn-lt"/>
          <a:ea typeface="+mn-ea"/>
          <a:cs typeface="+mn-cs"/>
        </a:defRPr>
      </a:lvl1pPr>
      <a:lvl2pPr marL="761375" indent="-253792" algn="l" defTabSz="101516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2pPr>
      <a:lvl3pPr marL="1268959" indent="-253792" algn="l" defTabSz="101516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3pPr>
      <a:lvl4pPr marL="1776542" indent="-253792" algn="l" defTabSz="101516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4pPr>
      <a:lvl5pPr marL="2284125" indent="-253792" algn="l" defTabSz="101516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5pPr>
      <a:lvl6pPr marL="2791709" indent="-253792" algn="l" defTabSz="101516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3299292" indent="-253792" algn="l" defTabSz="101516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806876" indent="-253792" algn="l" defTabSz="101516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4314459" indent="-253792" algn="l" defTabSz="101516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167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1pPr>
      <a:lvl2pPr marL="507583" algn="l" defTabSz="1015167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2pPr>
      <a:lvl3pPr marL="1015167" algn="l" defTabSz="1015167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22750" algn="l" defTabSz="1015167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4pPr>
      <a:lvl5pPr marL="2030334" algn="l" defTabSz="1015167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5pPr>
      <a:lvl6pPr marL="2537917" algn="l" defTabSz="1015167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3045501" algn="l" defTabSz="1015167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553084" algn="l" defTabSz="1015167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4060668" algn="l" defTabSz="1015167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4CE591-C3BD-5145-A17C-936C92A30E34}"/>
              </a:ext>
            </a:extLst>
          </p:cNvPr>
          <p:cNvSpPr txBox="1"/>
          <p:nvPr/>
        </p:nvSpPr>
        <p:spPr>
          <a:xfrm>
            <a:off x="1128713" y="11630025"/>
            <a:ext cx="787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dirty="0">
                <a:solidFill>
                  <a:schemeClr val="bg2">
                    <a:lumMod val="50000"/>
                  </a:schemeClr>
                </a:solidFill>
              </a:rPr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2362111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Marcela de Macedo Machado (GECC)</cp:lastModifiedBy>
  <cp:revision>4</cp:revision>
  <dcterms:created xsi:type="dcterms:W3CDTF">2020-03-03T19:42:12Z</dcterms:created>
  <dcterms:modified xsi:type="dcterms:W3CDTF">2020-04-14T13:48:26Z</dcterms:modified>
</cp:coreProperties>
</file>